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965B45-3A90-44FF-B090-2B07600741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DFA405-7D2D-49AC-8771-01A6C3831F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Randomization and follow-up of volunteers who signed the informed consent form in the Canadian National Breast Screening Study-2 (CNBSS-2). There was no defined list of potential subjects from which the numbers not randomized can be determined. Volunteers into CNBSS-2 were sought largely by general publicity, and only they attended the screening centers and were registered (13). All 39 459 subjects received physical breast examination and instruction in breast self-examination prior to randomization.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3D2658-45FD-46B6-98E5-FE1F256C61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92.18.14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92, Issue 18, 20 September 2000, Pages 1490–1499,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https://doi.org/10.1093/jnci/92.18.1490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 </a:t>
            </a:r>
            <a:r>
              <a:rPr lang="en-US" altLang="en-US" b="0"/>
              <a:t>Randomization and follow-up of volunteers who signed the informed consent form in the Canadian National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 Randomization and follow-up of volunteers who signed the informed consent form in the Canadian National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2024-04-26T17:58:26Z</dcterms:modified>
</cp:coreProperties>
</file>