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5D1B4-7210-45E7-B065-C4163CD1A9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7A457-0B9D-4BF1-908A-7B62698CFC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varying different aspects of the attachment chemistry on the density of immobilized DNA. DETA silane and SMPB crosslinker (80:20 MeOH:DMSO, 2 h) on fused silica slides were used for all experiments. Unless otherwise noted, the concentration of the 5′-(ACTG)5-3′-SH solution was 1 µM and the A260 values were acquired after an overnight SPSC treatment. Duplicate slides were tested to provide data for (a) and (c), so error bars indicate upper and lower values obtained, while (b) was the result of a single experiment. (a) Effects of varying the DNA treatment time from 5 min to 8 h and of performing the DNA step under N2 versus in air. (b) Effect of varying the thiolated DNA concentration from 0.1 to 5.0 µM. Data are shown for DNA spectra acquired before and after an overnight treatment with SPSC buffer. (c) Removal of non-covalently attached DNA from the surface as a function of incubation time in SPSC buffer.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6B2A7-ECA0-4B38-AFE1-0B45088C14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15.3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15, 1 August 1996, Pages 3031–3039, </a:t>
            </a:r>
            <a:r>
              <a:rPr lang="en-US" altLang="en-US" sz="1000">
                <a:solidFill>
                  <a:srgbClr val="333333"/>
                </a:solidFill>
                <a:hlinkClick r:id="rId3"/>
              </a:rPr>
              <a:t>https://doi.org/10.1093/nar/24.15.3031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varying different aspects of the attachment chemistry on the density of immobilized DNA. DETA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varying different aspects of the attachment chemistry on the density of immobilized DNA. DETA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2024-04-27T04:00:38Z</dcterms:modified>
</cp:coreProperties>
</file>