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EC9A0-47EF-4DFF-9D1F-E3572B1895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EF9C2-E76B-4B3A-A301-122A36DA4B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9169E-19AE-4A5A-A047-8A46C0B13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2024-05-01T22:08:17Z</dcterms:modified>
</cp:coreProperties>
</file>