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3C25E-7D2E-4A48-8A44-91EB7847CB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732D5-EDD8-4C58-BFA3-AF6DF3CA7D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Difficulties in detection of acute coronary syndromes.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8E942-6BE1-40D4-9480-038D222871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3070–3072,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Difficulties in detection of acute coronary syndromes.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Difficulties in detection of acute coronary syndromes.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2024-04-26T14:38:26Z</dcterms:modified>
</cp:coreProperties>
</file>