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365B4-892B-4211-877F-C0A8C125AE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EB456-4F48-4BD6-87CD-C24CB5446B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B5FB2-DC07-4923-A761-0A6783D45B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2024-04-26T13:45:41Z</dcterms:modified>
</cp:coreProperties>
</file>