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E91E6-EE72-4F2E-B500-6AED2D9D2F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E9BD4-9C77-4ADF-995B-F1C25F134B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D887C-953A-4695-8AD4-9AD69F9993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Excise tax over sales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D887C-953A-4695-8AD4-9AD69F99936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Trading sales over total sales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D887C-953A-4695-8AD4-9AD69F99936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hhs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fs/hhs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fs/hhs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2012, Pages 1763–1798,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https://doi.org/10.1093/rfs/hhs008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Sales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2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2012, Pages 1763–1798,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https://doi.org/10.1093/rfs/hhs008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Excise tax over sales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9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2012, Pages 1763–1798,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https://doi.org/10.1093/rfs/hhs008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Trading sales over total sales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2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Sales
</vt:lpstr>
      <vt:lpstr>Figure 2 Excise tax over sales
</vt:lpstr>
      <vt:lpstr>Figure 3 Trading sales over total sales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2024-04-26T19:52:59Z</dcterms:modified>
</cp:coreProperties>
</file>