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37D7F4-AD25-4161-B34E-9BBD561A51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CDEDE0-04B6-45F4-8114-A28240B4EC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measured throughput of SAURON (including telescope, atmosphere and CCD transmission).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A53CEA-9BF1-4821-AC9E-EF67B69F7C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1.0461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326, Issue 1, September 2001, Pages 23–35,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https://doi.org/10.1046/j.1365-8711.2001.04612.x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Total measured throughput of SAURON (including telescope, atmosphere and CCD transmission).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Total measured throughput of SAURON (including telescope, atmosphere and CCD transmission).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2024-09-19T06:46:50Z</dcterms:modified>
</cp:coreProperties>
</file>