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E878F5-6FF9-4ED8-9FF0-FFC19BB560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ED574-A3EB-4E23-A8D7-C93349BB7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measured throughput of SAURON (including telescope, atmosphere and CCD transmission).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C41A0C-01CD-468B-9E69-3AB2D2E323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1.0461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326, Issue 1, September 2001, Pages 23–35,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https://doi.org/10.1046/j.1365-8711.2001.04612.x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Total measured throughput of SAURON (including telescope, atmosphere and CCD transmission).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Total measured throughput of SAURON (including telescope, atmosphere and CCD transmission).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2024-09-20T01:23:34Z</dcterms:modified>
</cp:coreProperties>
</file>