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38090-09F1-458E-AFAF-4D3E2309C6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95632-6D0C-4374-A436-5AC783F8E2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measured throughput of SAURON (including telescope, atmosphere and CCD transmission).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B1C84-4EC4-4E6B-81C5-831B1EC52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Total measured throughput of SAURON (including telescope, atmosphere and CCD transmission).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Total measured throughput of SAURON (including telescope, atmosphere and CCD transmission).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2024-05-08T03:18:19Z</dcterms:modified>
</cp:coreProperties>
</file>