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CAC55C-86D9-48EA-B0F7-DFB32BC04F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832E6E-8197-4C88-90B6-D272DC2681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Development of autoimmunity of model mice. (A) H&amp;E staining of SG. According to the time course, autoimmunization-induced mice developed severe lymphocytic infiltration and presented multiple foci from day 0–20 (a–d). The control mice immunized with PBS alone showed a grade 0 in (e). (B) The grading system showed high grade of model group but no infiltrations in the control. The average lymphocytes were counted by Image-Pro Plus. (C) The ANA levels were measured in control and model group. The mean values of control and model group were 12.66 and 114.13 μg ml−1, respectively. Pictures were taken with the original magnification of 10 × 10 lenses. Data were presented as mean ± SD of independent analyzed (n = 8) by independent t-test. **P &lt; 0.01 versus control mice.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Japanese Society for Immunology. 2011.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12E1CA-3459-4AE0-B465-FA2FC04C8F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timm/dxr0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Immunol</a:t>
            </a:r>
            <a:r>
              <a:rPr lang="en-US" altLang="en-US" sz="1000">
                <a:solidFill>
                  <a:srgbClr val="333333"/>
                </a:solidFill>
              </a:rPr>
              <a:t>, Volume 23, Issue 10, October 2011, Pages 613–624,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https://doi.org/10.1093/intimm/dxr066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Development of autoimmunity of model mice. (A) H&amp;E staining of SG. According to the time course,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Development of autoimmunity of model mice. (A) H&amp;E staining of SG. According to the time course,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2024-04-26T11:16:13Z</dcterms:modified>
</cp:coreProperties>
</file>