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A7F748-D5F0-4659-813C-D31C02CB9F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C80E3F-CAD1-4283-BA3A-2F5D5162CD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C83E05-0E8E-4AD0-A3AF-233282D8FE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2024-04-26T18:36:47Z</dcterms:modified>
</cp:coreProperties>
</file>