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00F7D-ED14-43FF-BB77-C61125D3EF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CFF8A-2632-4FC3-9F14-A4956EF31B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Precomputed homology relations and alignments. For most genomes contained in STRING, sensitive all-against-all homology searches using the Smith–Waterman algorithm are included. These form the basis for assigning orthologs and transferring interaction information, but are also available directly to the user. Because they are stored in a relational database, access to homologs and alignments for any protein of interest is possible without the usual waiting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FB81F-4CC9-4680-A7C2-A16EEBF473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8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D358–D362, </a:t>
            </a:r>
            <a:r>
              <a:rPr lang="en-US" altLang="en-US" sz="1000">
                <a:solidFill>
                  <a:srgbClr val="333333"/>
                </a:solidFill>
                <a:hlinkClick r:id="rId3"/>
              </a:rPr>
              <a:t>https://doi.org/10.1093/nar/gkl825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Precomputed homology relations and alignments. For most genomes contained in STRING, sensitive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Precomputed homology relations and alignments. For most genomes contained in STRING, sensitive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2024-04-26T22:02:11Z</dcterms:modified>
</cp:coreProperties>
</file>