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8DD5A-26DD-4512-8F0A-753BC0D0A9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101A7-1741-43BC-95F4-52E8E1B913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SRY expression in XY wild-type and Wt1(+KTS)−/− mice. Section immunofluorescence of 11.5 dpc gonads using antibodies to the pre-Sertoli cell marker SRY (green), the germ cell marker OCT4 (red) and the proliferation marker Ki67 (white). Cells were counterstained with the nuclear stain DAPI (blue). Gain settings of the confocal microscope were adjusted to achieve similar SRY fluorescence intensities for both wild-type and mutant samples so that subcellular location could be compared accurately; expression levels were lower in the mutant gonads (Fig. 2). SRY is expressed in pre-Sertoli cell nuclei of both mutant and wild-type gonads. Scale bar,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8014B8-1711-42DE-9E52-468BA3CB42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3429–3438, </a:t>
            </a:r>
            <a:r>
              <a:rPr lang="en-US" altLang="en-US" sz="1000">
                <a:solidFill>
                  <a:srgbClr val="333333"/>
                </a:solidFill>
                <a:hlinkClick r:id="rId3"/>
              </a:rPr>
              <a:t>https://doi.org/10.1093/hmg/ddp283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SRY expression in XY wild-type and Wt1(+KTS)</a:t>
            </a:r>
            <a:r>
              <a:rPr lang="en-US" altLang="en-US" b="0" baseline="30000"/>
              <a:t>−/−</a:t>
            </a:r>
            <a:r>
              <a:rPr lang="en-US" altLang="en-US" b="0"/>
              <a:t> mice. Section immunofluorescence of 11.5 dpc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SRY expression in XY wild-type and Wt1(+KTS)−/− mice. Section immunofluorescence of 11.5 dpc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2024-04-26T11:45:26Z</dcterms:modified>
</cp:coreProperties>
</file>