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5BA10-E733-46B1-8EDB-F62558F10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ACF10-8E0B-4727-BE4E-D75FCADD8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219FC-FE6E-4F6D-B9C1-156FF180D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2024-04-26T04:43:29Z</dcterms:modified>
</cp:coreProperties>
</file>