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30AE0B2-D95E-4D08-BD09-BDC94BA3C76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30FC4F-6DA1-4D59-AC87-DF0B2038E11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BAD0192-B5E3-4F01-87D7-31661C4D84C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2024-09-18T20:50:33Z</dcterms:modified>
</cp:coreProperties>
</file>