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1CFB1-6354-45E6-98F0-F10A15D566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CDF7E-1BFA-402C-B802-F7A0EFAE40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6FBA8-960C-4342-92EB-0E78A016F9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2024-05-08T22:38:53Z</dcterms:modified>
</cp:coreProperties>
</file>