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51A928-FED8-4BA7-96DE-83BA5E6B5E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868FA6-5CAA-44D6-8CD7-21FF335027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the American Institute of Biological Sciences.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F9E13B-A380-4C07-868F-8568F08EA6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sci/biw1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BioScience</a:t>
            </a:r>
            <a:r>
              <a:rPr lang="en-US" altLang="en-US" sz="1000">
                <a:solidFill>
                  <a:srgbClr val="333333"/>
                </a:solidFill>
              </a:rPr>
              <a:t>, Volume 67, Issue 2, February 2017, Pages 179–180,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https://doi.org/10.1093/biosci/biw166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2024-04-26T06:12:25Z</dcterms:modified>
</cp:coreProperties>
</file>