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8BC820-918A-4C70-90E7-BE468914E9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9BE3F2-EA1E-4B21-B763-C3B3DBC316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effect of alloxan on decapitated Arabidopsis thaliana seedlings. (A, B) Degeneration of epidermis cells of plantlets cultured in the absence of NAA, but in the presence of 0.5 mM alloxan. Scale bar (applicable to all images) = 250 μm. (C) Degeneration of pericycle cells in decapitated plantlets cultured in the absence of NAA. (D, E) Formation of lateral primordia in decapitated plants cultured in the presence of NAA and alloxan (0.5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Experimental Biology].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E334CD-C6CE-4909-BA80-90C1210ACA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i1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56, Issue 418, August 2005, Pages 1991–2001, </a:t>
            </a:r>
            <a:r>
              <a:rPr lang="en-US" altLang="en-US" sz="1000">
                <a:solidFill>
                  <a:srgbClr val="333333"/>
                </a:solidFill>
                <a:hlinkClick r:id="rId3"/>
              </a:rPr>
              <a:t>https://doi.org/10.1093/jxb/eri196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effect of alloxan on decapitated Arabidopsis thaliana seedlings. (A, B) Degeneration of epidermis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The effect of alloxan on decapitated Arabidopsis thaliana seedlings. (A, B) Degeneration of epidermis cells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2024-04-26T19:25:46Z</dcterms:modified>
</cp:coreProperties>
</file>