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0AAB38-C7F8-4C1A-B945-F2903F0EE0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0AA754-0614-49B8-B629-A0ABFB8E77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binding of nuclear factors to the normal and mutant ISRE-like sequences using gel-shift assay. (A) 32P-labelled normal or mutant ds oligomers incubated with or without nuclear extracts from RD4 cells (lanes 1–4). Labelled normal ds oligomer incubated with nuclear extract with increasing amounts of unlabelled normal ds oligomer (lanes 5–9) or mutant ds oligomer (lanes 10–14). (B) 32P-labelled mutant ds oligomer incubated with or without nuclear extracts (lane 1–2) and increasing amounts of unlabelled normal ds oligomer (lanes 3–7) or mutant ds oligomer (lanes 8–12).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B69037-DCCD-4FA8-8388-0EC23B8D32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11, 1 June 2008, Pages 1666–1672, </a:t>
            </a:r>
            <a:r>
              <a:rPr lang="en-US" altLang="en-US" sz="1000">
                <a:solidFill>
                  <a:srgbClr val="333333"/>
                </a:solidFill>
                <a:hlinkClick r:id="rId3"/>
              </a:rPr>
              <a:t>https://doi.org/10.1093/hmg/ddn057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binding of nuclear factors to the normal and mutant ISRE-like sequences using gel-shift assay.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Comparison of binding of nuclear factors to the normal and mutant ISRE-like sequences using gel-shift assay.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2024-04-26T03:00:36Z</dcterms:modified>
</cp:coreProperties>
</file>