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ACA34-0C03-44ED-B194-81227F0ABA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FDB67-A772-47BC-A72B-56E158FF4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DF079-F9F7-40E3-8EEE-651AB578A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2024-04-27T04:30:17Z</dcterms:modified>
</cp:coreProperties>
</file>