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0E3CEF-30B3-434D-A823-12522C5FE5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93AB2-CFA6-4A77-9D81-61A9DBB45C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Morphology of the recorded L6b FS cells. (A1–2) Representative example of the morphology of a L6b FS cell. (A1) Confocal maximum projection image obtained from an image stack of a L6b FS recorded cell and enlargement of a smooth dendrite (lower left inset). Scale bar for the inset: 10 μm. (A2) Neurolucida reconstruction from the confocal image stack of the L6b FS cell illustrated in A1. (B1–2) Polar histograms representing the dendritic (B1) and axonal (B2) orientations of the 4 L6b FS reconstructed cells. In each polar plot, the radius depicts the average arborization length of the 4 reconstructed cells. The 0–180° axis is parallel to the WM/L6b boundary. Processes pointing to 90° were oriented towards the pial surface whereas those directed to 270° were oriented toward the white matter of the corpus callosum.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56CB2-0BCF-4F68-9026-6A42F3D6DF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2016, Pages 3553–3562,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Morphology of the recorded L6b FS cells. (A1–2) Representative example of the morphology of a L6b FS cell.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Morphology of the recorded L6b FS cells. (A1–2) Representative example of the morphology of a L6b FS cell.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2024-04-26T06:34:21Z</dcterms:modified>
</cp:coreProperties>
</file>