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1BB06-266C-418B-9715-161F7B912A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D10957-8AF6-4619-A807-598C85C551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EFCF8-772D-4925-8EE6-E4D626B9BB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2024-04-26T23:51:00Z</dcterms:modified>
</cp:coreProperties>
</file>