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30F8AC-0936-4743-8353-E23C34EB8E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91C3FF-F798-430E-BD64-918C44F32E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BA1264-9A83-4776-AF94-75BF7988FF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2024-04-26T03:31:54Z</dcterms:modified>
</cp:coreProperties>
</file>