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E1663-4F29-4376-8560-EFE4D7D59D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8B11C9-1681-45AA-A307-61CAC5297A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2F7228-5916-448F-A08E-31B095574C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2024-04-26T13:37:39Z</dcterms:modified>
</cp:coreProperties>
</file>