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388C22-18D4-48E9-A79B-19EAAE6C42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9149CD-72DF-4006-9811-042FE0E607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of First Cases and Source Cases (ie, Household Contacts with Onset ⩾7 Days Preceding the Index Infant), by Relationship with the Infant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EF1A19-15F9-421F-9FA3-563AF0BEAC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522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50, Issue 10, 15 May 2010, Pages 1339–1345,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https://doi.org/10.1086/652281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Classification of First Cases and Source Cases (ie, Household Contacts with Onset ⩾7 Days Preceding the Index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4 Classification of First Cases and Source Cases (ie, Household Contacts with Onset ⩾7 Days Preceding the Index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2024-04-26T16:31:14Z</dcterms:modified>
</cp:coreProperties>
</file>