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3A9327-7B0D-4D8C-8F89-D3CD21DCE2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0B492-5352-4B33-8DBE-83A848ACB6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Stellar UV model spectra in the HZs of a flaring Proxima Centauri (blue), a flaring TRAPPIST-1(light blue), Ross-128 (turquoise), and LHS-1140 (lilac). The modern solar UV flux (black) is plotted for comparison. The UV fluxes in the HZs of active M stars can equal, or exceed, the solar UV flux that reaches present-day Earth as a result of the proximity of M star HZs to the host star.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2019 The Author(s) Published by Oxford University Press on behalf of the Royal Astronomical SocietyThis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002D9D-9F31-40B2-B8AA-D1F88984EC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z7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485, Issue 4, June 2019, Pages 5598–5603, </a:t>
            </a:r>
            <a:r>
              <a:rPr lang="en-US" altLang="en-US" sz="1000">
                <a:solidFill>
                  <a:srgbClr val="333333"/>
                </a:solidFill>
                <a:hlinkClick r:id="rId3"/>
              </a:rPr>
              <a:t>https://doi.org/10.1093/mnras/stz724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Stellar UV model spectra in the HZs of a flaring Proxima Centauri (blue), a flaring TRAPPIST-1(light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Stellar UV model spectra in the HZs of a flaring Proxima Centauri (blue), a flaring TRAPPIST-1(light blue),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2024-04-26T03:48:59Z</dcterms:modified>
</cp:coreProperties>
</file>