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773AA0-C6A9-4A59-B5BA-100A5A82F5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AB0B07-6796-4F5B-AEB0-03997EF289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Older age correlated with higher diffusivity of the total corpus callosum in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0949B8-2E97-4335-AAD4-15FA188F37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2005, Pages 1384–1392,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Older age correlated with higher diffusivity of the total corpus callosum in controls.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Older age correlated with higher diffusivity of the total corpus callosum in controls.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2024-04-26T14:35:00Z</dcterms:modified>
</cp:coreProperties>
</file>