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B7415B-BD90-45A7-9301-CAF1E331FD8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72C196-F6BC-41E5-AC39-A2FE2B7AF4C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28AEAC-EE71-4A58-B7A8-14147AE05BF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2024-09-19T04:01:11Z</dcterms:modified>
</cp:coreProperties>
</file>