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E3A636-F30F-4516-8AE1-82D5B12C1C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EA4FFB-BC98-447E-8EA8-DCB156A402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5. Scale drawings of the basal dendritic arbours (in the tangential plane) of layer III pyramidal cells of the prefrontal cortex (black) and the primary visual area (V1, grey) of the macaque monkey. Prefrontal cells are, on average, up to 16 times more spinous than those in V1 (see Elston, 2000). As each dendritic spine receives at least one excitatory input, cells in area 12 potentially integrate 16 times more excitatory inputs than those in V1.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613FEC-E6FB-435D-B384-0E1C5779A3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1124–1138, </a:t>
            </a:r>
            <a:r>
              <a:rPr lang="en-US" altLang="en-US" sz="1000">
                <a:solidFill>
                  <a:srgbClr val="333333"/>
                </a:solidFill>
                <a:hlinkClick r:id="rId3"/>
              </a:rPr>
              <a:t>https://doi.org/10.1093/cercor/bhg093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5. Scale drawings of the basal dendritic arbours (in the tangential plane) of layer III pyramidal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5. Scale drawings of the basal dendritic arbours (in the tangential plane) of layer III pyramidal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2024-05-01T21:53:49Z</dcterms:modified>
</cp:coreProperties>
</file>