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6D9C23-32E8-4A4D-B114-655CB5F342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F0CC96-A85D-4F51-84DD-D4E539C632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Comparison between CNV studies. Venn-diagram illustrating the degree of overlap in CNV regions (CNVRs) discovered in 500 PopGen unrelated control individuals and those catalogued in the Database of Genomic Variants (DGV). PopGen controls: healthy population-based controls, recruitment area of Northern Schleswig-Holstein, Northern Germany ( 27 ). For comparison purposes, both DGV and PopGen CNVRs were mapped to the human genome assembly hg17 (NCBI build 35). Overlapping CNVs identified in different PopGen samples were merged into a non-redundant set of CNVRs with borders determined by the most distal overlapping CNVs. A similar procedure was used to generate a non-redundant set of DGV CNVRs, although we note that DGV entries were annotated using different technology platforms and data processing algorithms, with different degrees of experimental standardization and validation. A PopGen-CNVR was considered novel if at least 80% of the total length did not overlap a DGV–CNVR. Using these criteria, 61% of CNVRs detected in PopGen controls were considered novel. DGV contains 6559 entries (mainly CNVs) derived from 40 publications [version June 2007]. Numbers in brackets correspond to CNVRs derived from CNVs detected by at least two algorithms (i.e. Stringent CNVR Dataset).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8C39A-EEF8-4FA5-BDFA-D01A3329C4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m2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16, Issue R2, 15 October 2007, Pages R168–R173,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https://doi.org/10.1093/hmg/ddm241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Comparison between CNV studies. Venn-diagram illustrating the degree of overlap in CNV regions (CNVRs)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Comparison between CNV studies. Venn-diagram illustrating the degree of overlap in CNV regions (CNVRs)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2024-04-26T03:57:58Z</dcterms:modified>
</cp:coreProperties>
</file>