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9BD2A-8680-4BCB-8E1A-F69DBDA86E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169EA-7E87-4CF8-A2D4-8114FEC510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F925B-392A-455B-8716-A468B73FEF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2024-04-27T05:18:41Z</dcterms:modified>
</cp:coreProperties>
</file>