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BAD30-670B-4715-A041-7686D27A97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C0893-E9F9-47E7-82F9-DF94DE5585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averaged ERPs in pitch-naming experiment (a) and auditory Stroop experiment (b). The baseline condition (solid) was to listen to simple tones (pitch-naming experiment) or to repeat syllables of auditory Stroop stimuli (auditory Stroop experiment). Overt naming of pitches (dotted) in both experiments significantly affected the ERPs in a manner dependent on AP ability, revealing the ERP correlates of RP (Fig. 3). See Figure 4 for the locations of electrodes on the scalp.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CFAB6-01A9-4F45-800D-D73A301236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760–769,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Group averaged ERPs in pitch-naming experiment (a) and auditory Stroop experiment (b). The baseline condition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Group averaged ERPs in pitch-naming experiment (a) and auditory Stroop experiment (b). The baseline condition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2024-04-26T14:57:46Z</dcterms:modified>
</cp:coreProperties>
</file>