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951F92-FF74-49BC-984A-748448B3B9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3B7BE4-25B0-433E-B491-2D34978AFB7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A6F8DB-C90F-48D7-BE1E-8B28A078516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2024-09-19T08:54:53Z</dcterms:modified>
</cp:coreProperties>
</file>