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59B1BA-5FB7-423C-A290-FABAA0FC285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BB9E77-C98E-4070-AD9C-8CA2264634D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035778-8EA6-4474-A0B9-C434F800EF6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2024-09-20T21:09:42Z</dcterms:modified>
</cp:coreProperties>
</file>