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9B1E18-0550-4F67-A4C8-75E269AC37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0F0720-8AE4-47C0-B129-A7E8BA21F0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9AD058-C68C-40F4-A8A2-2B3DB256C1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2024-05-11T03:38:23Z</dcterms:modified>
</cp:coreProperties>
</file>