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1BF8F6-39E2-4459-A03E-A240D5FC88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11162B-138A-4836-ACEB-E8E7744181F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Left and right hemisphere time series of a single subject during wakeful rest. Shown is an entire 6-min fixation run. Time series are averaged over all voxels in the respective hemisphere. These are examples of the time series lglobal(t) and rglobal(t) for the left and right hemisphere, respectively, used to estimate the global signal weights in Equations 1 and 2 (see Materials and Methods). The blue arrow points to an epoch where the spontaneous fluctuations of the left hemisphere exceed the right. The red arrow points to an epoch where the spontaneous fluctuations of the right hemisphere exceed the left. These amplitude fluctuations occur without a change in phase between hemispheres.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7513E9-633A-4287-976A-5F3CBAA564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0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1733–1746, </a:t>
            </a:r>
            <a:r>
              <a:rPr lang="en-US" altLang="en-US" sz="1000">
                <a:solidFill>
                  <a:srgbClr val="333333"/>
                </a:solidFill>
                <a:hlinkClick r:id="rId3"/>
              </a:rPr>
              <a:t>https://doi.org/10.1093/cercor/bhv007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Left and right hemisphere time series of a single subject during wakeful rest. Shown is an entire 6-min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Left and right hemisphere time series of a single subject during wakeful rest. Shown is an entire 6-min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2024-09-20T02:29:22Z</dcterms:modified>
</cp:coreProperties>
</file>