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0A81DC-FD9C-449D-9C7C-06E3E1F75F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77B45-3076-4983-99C0-2ACDB7CE40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3. Parameter estimates in the prefrontal cortex (–42, 44, 26; top) and parahippocampal cortex (–28,–32,–10; bottom). The parameter estimates were calculated for the study on interference (left) and study on reactivation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F4722-EE55-4D61-B588-BB38AE35DB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914–921,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3. Parameter estimates in the prefrontal cortex (–42, 44, 26; top) and parahippocampal cortex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3. Parameter estimates in the prefrontal cortex (–42, 44, 26; top) and parahippocampal cortex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2024-04-26T02:40:35Z</dcterms:modified>
</cp:coreProperties>
</file>