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904852-543D-4C68-8D97-0780C0CA548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4B4DC0-20C3-463D-8EBC-D978D21B0C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plot for recurrent time-to-event data for five hypothetical subjects.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2014; all rights reserved. Published by Oxford University Press on behalf of the International Epidemiological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C572D-9BF9-45FD-BB38-2C182567D3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for full multi-state model for recurrent events.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2014; all rights reserved. Published by Oxford University Press on behalf of the International Epidemiological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C572D-9BF9-45FD-BB38-2C182567D3B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Predicted transition probabilities for four patients using the AG multi-state model fitted to bladder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2014; all rights reserved. Published by Oxford University Press on behalf of the International Epidemiological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C572D-9BF9-45FD-BB38-2C182567D3B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Predicted transition probabilities for two girls using the AG multi-state model fitted to ALRI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2014; all rights reserved. Published by Oxford University Press on behalf of the International Epidemiological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1C572D-9BF9-45FD-BB38-2C182567D3BC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je/dyu2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je/dyu2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je/dyu2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ije/dyu22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44, Issue 1, February 2015, Pages 324–333,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https://doi.org/10.1093/ije/dyu222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plot for recurrent time-to-event data for five hypothetical subjects.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95500" y="1371600"/>
            <a:ext cx="496554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44, Issue 1, February 2015, Pages 324–333,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https://doi.org/10.1093/ije/dyu222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Schematic for full multi-state model for recurrent events.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12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44, Issue 1, February 2015, Pages 324–333,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https://doi.org/10.1093/ije/dyu222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Predicted transition probabilities for four patients using the AG multi-state model fitted to bladder study.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09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Int J Epidemiol</a:t>
            </a:r>
            <a:r>
              <a:rPr lang="en-US" altLang="en-US" sz="1000">
                <a:solidFill>
                  <a:srgbClr val="333333"/>
                </a:solidFill>
              </a:rPr>
              <a:t>, Volume 44, Issue 1, February 2015, Pages 324–333,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https://doi.org/10.1093/ije/dyu222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Predicted transition probabilities for two girls using the AG multi-state model fitted to ALRI study.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09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1. Schematic plot for recurrent time-to-event data for five hypothetical subjects.
</vt:lpstr>
      <vt:lpstr>Figure 2. Schematic for full multi-state model for recurrent events.
</vt:lpstr>
      <vt:lpstr>Figure 3. Predicted transition probabilities for four patients using the AG multi-state model fitted to bladder study.
</vt:lpstr>
      <vt:lpstr>Figure 4. Predicted transition probabilities for two girls using the AG multi-state model fitted to ALRI study.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2024-04-26T13:44:02Z</dcterms:modified>
</cp:coreProperties>
</file>