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A5CEE-B0D0-45C0-8AEC-FC98C04DA1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C9A6AD-346A-4C69-B253-03F9224977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the mean VAS scores at baseline, 5 and 10 minutes after interventions, and 30 minutes after end of interventions in four groups. VAS, visual analog scale; SP6 = Sanyinjiao; GB39 = Xuanzhong.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A3BA5D-7740-4DD1-9AAD-237A3BC657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0.0094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10, October 2010, Pages 1564–1575,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https://doi.org/10.1111/j.1526-4637.2010.00949.x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Development of the mean VAS scores at baseline, 5 and 10 minutes after interventions, and 30 minutes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Development of the mean VAS scores at baseline, 5 and 10 minutes after interventions, and 30 minutes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2024-04-27T00:48:31Z</dcterms:modified>
</cp:coreProperties>
</file>