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152EA7-6006-4B40-AFA9-53F8FB51D9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7C83A-9D0B-4897-AFF6-2BC891FC09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Inter-Institutional Sharing History of the “ROCK” strain of Ae. aegypti. The names in parentheses are the individuals who were involved in the strain sharing and/or maintenance. Question marks for passage and date indicate uncertain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93F8D9-53B0-42A7-9E33-997061169A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ME101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47, Issue 6, 1 November 2010, Pages 957–971,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https://doi.org/10.1603/ME10152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Inter-Institutional Sharing History of the “ROCK” strain of Ae. aegypti. The names in parentheses are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740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The Inter-Institutional Sharing History of the “ROCK” strain of Ae. aegypti. The names in parentheses are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2024-04-26T14:57:45Z</dcterms:modified>
</cp:coreProperties>
</file>