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EC1E0-586E-44D9-A51A-0E9B2E0B7B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40636-CCC6-4560-A0C7-1750B4B3E9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6E7E7-D717-4613-9DDA-8DDC49D3B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2024-05-08T21:20:48Z</dcterms:modified>
</cp:coreProperties>
</file>