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A5D299-B016-4F04-A155-D681B2C917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2570DB-3C69-4684-B04D-2849755C7A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3BACCC-F50F-4F4E-8860-76ACF143F3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2024-09-19T08:16:16Z</dcterms:modified>
</cp:coreProperties>
</file>