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18736E-15D9-4E77-8041-4789450BBB1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E40CF4-FF0A-44DD-9052-F8ADE5513D2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C391DA-24A2-49C9-95A3-2077BB8E10C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2024-09-21T01:36:38Z</dcterms:modified>
</cp:coreProperties>
</file>