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82F467-C41A-4BAF-A14E-E1CD2F5FFEC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92D885-B1F9-44A9-B25D-2645E11CB81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F781CC3-D327-431F-A17D-C0ADBA013A0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2024-09-20T02:23:01Z</dcterms:modified>
</cp:coreProperties>
</file>