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B14783-A4DB-49C0-BEB5-7A6EB2411C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36A15C-DF94-4840-BFC9-5CFC4A6CDB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3BD593-22C7-4F54-8573-153D944FC6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2024-09-18T20:09:32Z</dcterms:modified>
</cp:coreProperties>
</file>