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B9D37-2767-4A0E-B4F2-D055928AEB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F161A-3D85-401C-A29C-C9AB49A544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3D95AB-2111-482F-978B-4ED74D5CAF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2024-05-08T02:18:50Z</dcterms:modified>
</cp:coreProperties>
</file>