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83738-A309-43CD-B2EE-F5831094F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28263-7128-4726-B908-09B09B5D63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single factor could explain the different signs of the Gertsmann's syndrome.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FCBFC-B63A-4226-8A29-FD5E59D40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8, December 2014, Pages 828–833,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A single factor could explain the different signs of the Gertsmann's syndrome.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311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A single factor could explain the different signs of the Gertsmann's syndrome.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2024-04-26T19:46:19Z</dcterms:modified>
</cp:coreProperties>
</file>