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31EC0D-F448-4C49-A005-0261F6E779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356721-C911-4CCE-9DBC-B372D17123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types of discrimination on the NIH Toolbox Pattern Comparison Processing Speed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FA6184-FDEA-441C-9113-A1F696625D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Practice effects for the NIH Toolbox Pattern Comparison Processing Speed Test scores by age (mean scaled score difference ±2 standard error).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FA6184-FDEA-441C-9113-A1F696625DE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NIH Toolbox Pattern Comparison Processing Speed Test scores by age (scaled score ±2 standard error).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FA6184-FDEA-441C-9113-A1F696625DE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v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rclin/acv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5, August 2015, Pages 359–368,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Examples of types of discrimination on the NIH Toolbox Pattern Comparison Processing Speed Test.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0942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5, August 2015, Pages 359–368,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Practice effects for the NIH Toolbox Pattern Comparison Processing Speed Test scores by age (mean scaled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36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5, August 2015, Pages 359–368,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The NIH Toolbox Pattern Comparison Processing Speed Test scores by age (scaled score ±2 standard error).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11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 1. Examples of types of discrimination on the NIH Toolbox Pattern Comparison Processing Speed Test.
</vt:lpstr>
      <vt:lpstr>Fig. 2. Practice effects for the NIH Toolbox Pattern Comparison Processing Speed Test scores by age (mean scaled ...</vt:lpstr>
      <vt:lpstr>Fig. 3. The NIH Toolbox Pattern Comparison Processing Speed Test scores by age (scaled score ±2 standard error).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2024-04-27T03:42:55Z</dcterms:modified>
</cp:coreProperties>
</file>