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484384-60C8-464D-B693-4215624E2D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69E5A-FD2D-42FC-AC06-385C5B1649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Axial and coronal slices indicating regions showing repetition suppression (i.e., reduced BOLD signal) when target location was repeated. These SPMs are shown on the mean anatomical brain magnetic resonance imaging scan from our 10 participants, thresholded at P &lt; 0.005 for display purposes. Panel (B) shows the mean parameter estimates of activation (beta values) from the SPM analyses for the clusters in IPS of each hemisphere (average ± standard error across all voxels significant at P &lt; 0.001 within the group cluster; average peak in the Montreal Neurological Institute coordinates, left = −3, −60, 40; and right = 24, −66, 48). Note that the IPS in each hemisphere showed a reduced response when target location was repeated, for targets both in the LVF and in the RVF.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688870-416B-43B6-9437-FAF5F49CF0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1612–1624, </a:t>
            </a:r>
            <a:r>
              <a:rPr lang="en-US" altLang="en-US" sz="1000">
                <a:solidFill>
                  <a:srgbClr val="333333"/>
                </a:solidFill>
                <a:hlinkClick r:id="rId3"/>
              </a:rPr>
              <a:t>https://doi.org/10.1093/cercor/bhl072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Axial and coronal slices indicating regions showing repetition suppression (i.e., reduced BOLD signal)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Axial and coronal slices indicating regions showing repetition suppression (i.e., reduced BOLD signal)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2024-04-26T20:08:40Z</dcterms:modified>
</cp:coreProperties>
</file>