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96B538-66F2-4E44-A52D-1463DFA76B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5FAE8-5EB0-4868-B8DF-7A734979AF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confirmatory factor analysis. (A–D) One-, 2-, 3-, and 4-factor models. The 3-factor model is endorsed in terms of fit indices (see Table 3). The squares and ellipses represent observed and latent variables, respectively. The single-headed arrows have standardized regression coefficients that are equivalent to factor loadings, whereas the double-headed arrows indicate correlations between the latent variables. All of the coefficients are significant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96F6C-F67B-45AC-B5CF-5B10D95ABC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1915–1922,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Results of confirmatory factor analysis. (A–D) One-, 2-, 3-, and 4-factor models. The 3-factor model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Results of confirmatory factor analysis. (A–D) One-, 2-, 3-, and 4-factor models. The 3-factor model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2024-04-26T17:52:55Z</dcterms:modified>
</cp:coreProperties>
</file>