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38CB2B-7FD2-4419-A01D-B235A3E91A4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502766-0C1F-4D77-97D2-EB368065774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Timing of ruptures in male and female mice of C57B/6J and 129sv strains. Note that whilst male mice showed a clear peak onset time (day 4 for C57B/6J and day 3 for 129sv), female mice displayed more evenly and slightly delayed occurrence of rupture. P=0.177 for C57B/6J and P&lt;0.02 for 129sv for the timing of rupture between genders. Comparison of C57B/6J and 129sv mice also revealed significant difference in the time course of rupture events with earlier onset for 129sv than C56B/6J mice (P&lt;0.05 by Rank-sum test).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2004,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B1790B-7C95-448A-B5C8-00BEF39B735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4.10.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65, Issue 2, February 2005, Pages 469–477,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https://doi.org/10.1016/j.cardiores.2004.10.014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Timing of ruptures in male and female mice of C57B/6J and 129sv strains. Note that whilst male mice showed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Timing of ruptures in male and female mice of C57B/6J and 129sv strains. Note that whilst male mice showed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2024-09-20T19:46:35Z</dcterms:modified>
</cp:coreProperties>
</file>