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6BD6E8-B208-4013-8421-CA4FFEA2530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C599E6-5644-4451-B633-AD24031015A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Timing of ruptures in male and female mice of C57B/6J and 129sv strains. Note that whilst male mice showed a clear peak onset time (day 4 for C57B/6J and day 3 for 129sv), female mice displayed more evenly and slightly delayed occurrence of rupture. P=0.177 for C57B/6J and P&lt;0.02 for 129sv for the timing of rupture between genders. Comparison of C57B/6J and 129sv mice also revealed significant difference in the time course of rupture events with earlier onset for 129sv than C56B/6J mice (P&lt;0.05 by Rank-sum test).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18926F-D893-4295-B13A-75F8DD57DC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10.01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65, Issue 2, February 2005, Pages 469–477,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https://doi.org/10.1016/j.cardiores.2004.10.014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 </a:t>
            </a:r>
            <a:r>
              <a:rPr lang="en-US" altLang="en-US" b="0"/>
              <a:t>Timing of ruptures in male and female mice of C57B/6J and 129sv strains. Note that whilst male mice showed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 Timing of ruptures in male and female mice of C57B/6J and 129sv strains. Note that whilst male mice showed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2024-05-10T12:49:26Z</dcterms:modified>
</cp:coreProperties>
</file>