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F274196-7964-499A-842D-42A10CB595C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45823EB-670B-4C27-94CE-ACAF46FF215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Dynamics of population tuning in the memory-guided saccade and stable-array task. The population tuning index, computed across all neurons tested in a given task in 40 20 ms bins aligned on cue onset (left) and on saccade onset (right). Circles (black or gray) indicate time bins during which the population vector amplitudes were greater than chance levels as determined by a randomization method (see Materials and Methods). Black stars indicate time bins in which the index on the memory-guided saccade task differed significantly (P &lt; 0.05) from that on the cue-out stable-array task. Gray stars indicate bins in which tuning indices differed significantly (P &lt; 0.05) on the cue-out and cue-in stable-array tasks.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2005;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D835B4E-3BF5-4C88-8240-BA053AC468C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0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8, August 2005, Pages 1198–1206, </a:t>
            </a:r>
            <a:r>
              <a:rPr lang="en-US" altLang="en-US" sz="1000">
                <a:solidFill>
                  <a:srgbClr val="333333"/>
                </a:solidFill>
                <a:hlinkClick r:id="rId3"/>
              </a:rPr>
              <a:t>https://doi.org/10.1093/cercor/bhi002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Dynamics of population tuning in the memory-guided saccade and stable-array task. The population tuning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Dynamics of population tuning in the memory-guided saccade and stable-array task. The population tuning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2024-09-20T02:12:27Z</dcterms:modified>
</cp:coreProperties>
</file>