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705C4-0F82-489E-A9D2-53132AFFFC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18163-FC3A-405E-A516-8D8D529163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CGM data communication bridge architecture.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American Medical Informatics Association.This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EB403-A848-4286-8FF9-9BE71BDD623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Modal day visualization of 2 weeks of CGM data for a single participant with a custom web-service embedded in the EHR (available at https://gluvue.stanfordchildrens.org) A pattern of nocturnal hypoglycemia is readily identified.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American Medical Informatics Association.This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AEB403-A848-4286-8FF9-9BE71BDD623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mia/ocv2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mia/ocv2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23, Issue 3, May 2016, Pages 532–537, </a:t>
            </a:r>
            <a:r>
              <a:rPr lang="en-US" altLang="en-US" sz="1000">
                <a:solidFill>
                  <a:srgbClr val="333333"/>
                </a:solidFill>
                <a:hlinkClick r:id="rId3"/>
              </a:rPr>
              <a:t>https://doi.org/10.1093/jamia/ocv206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CGM data communication bridge architecture.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7746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23, Issue 3, May 2016, Pages 532–537, </a:t>
            </a:r>
            <a:r>
              <a:rPr lang="en-US" altLang="en-US" sz="1000">
                <a:solidFill>
                  <a:srgbClr val="333333"/>
                </a:solidFill>
                <a:hlinkClick r:id="rId3"/>
              </a:rPr>
              <a:t>https://doi.org/10.1093/jamia/ocv206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Modal day visualization of 2 weeks of CGM data for a single participant with a custom web-service embedded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76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Overview of the CGM data communication bridge architecture.
</vt:lpstr>
      <vt:lpstr>Figure 2 Modal day visualization of 2 weeks of CGM data for a single participant with a custom web-service embedded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2024-04-27T04:57:50Z</dcterms:modified>
</cp:coreProperties>
</file>