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0F94E0-2C3A-4F93-9258-F1F66937A3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B33E8-EEAC-4A03-BBC8-89C6C0C811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10. One of many possible interpretations of hindlimb joint angulation in Tyrannosaurus that are consistent with a three-dimensional analysis of joint configurations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DADDED-B3C2-44E6-BDA6-24A82CEDDF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4.6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4, August 2000, Pages 640–663,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https://doi.org/10.1093/icb/40.4.640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10. One of many possible interpretations of hindlimb joint angulation in Tyrannosaurus that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10. One of many possible interpretations of hindlimb joint angulation in Tyrannosaurus that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2024-04-26T06:41:16Z</dcterms:modified>
</cp:coreProperties>
</file>