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42D90-6687-4108-A003-4C0C5034E3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C4EA7-5F16-482A-AD7D-6196119BA9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IGURE I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Sample and Attrition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Press, on behalf of President and Fellows of Harvard College.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ABEAA-DC1B-4E83-8DC5-738C7098F2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e/qjr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Econ</a:t>
            </a:r>
            <a:r>
              <a:rPr lang="en-US" altLang="en-US" sz="1000">
                <a:solidFill>
                  <a:srgbClr val="333333"/>
                </a:solidFill>
              </a:rPr>
              <a:t>, Volume 126, Issue 4, November 2011, Pages 1709–1753,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https://doi.org/10.1093/qje/qjr032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IGURE I  </a:t>
            </a:r>
            <a:r>
              <a:rPr lang="en-US" altLang="en-US" b="0"/>
              <a:t>Study Sample and Attrition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353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IGURE I  Study Sample and Attrition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2024-04-27T01:06:10Z</dcterms:modified>
</cp:coreProperties>
</file>