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39D936-6FCF-465D-B777-AFFDC8F4FD4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27CB22-3B58-4974-9485-11099AFEB2C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Life tables and Kaplan–Meier plots for cumulative proportion of surviving patients who did not have an acute myocardial infarction during the follow-up in relation to tonsillectomy &lt;20 years of age at the time of surgery (P for log-rank test = 0.047).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D58461-40ED-4C5A-8958-89D25C1308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Life tables and Kaplan–Meier plots for cumulative proportion of surviving patients who did not have an acute myocardial infarction during the follow-up in relation to appendectomy &lt;20 years of age at the time of surgery (P for log-rank test = 0.012).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D58461-40ED-4C5A-8958-89D25C13084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1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r1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18, September 2011, Pages 2290–2296,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Life tables and Kaplan–Meier plots for cumulative proportion of surviving patients who did not have an acute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67100" y="1371600"/>
            <a:ext cx="22187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18, September 2011, Pages 2290–2296,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Life tables and Kaplan–Meier plots for cumulative proportion of surviving patients who did not have an acute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403600" y="1371600"/>
            <a:ext cx="23402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2 Life tables and Kaplan–Meier plots for cumulative proportion of surviving patients who did not have an acute ...</vt:lpstr>
      <vt:lpstr>Figure 1 Life tables and Kaplan–Meier plots for cumulative proportion of surviving patients who did not have an acute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2024-04-26T13:09:25Z</dcterms:modified>
</cp:coreProperties>
</file>