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08070-4397-400B-A9E2-B36B0C790D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24F95D-32BA-4BC6-B547-C10B904A0D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F9A5E-F3C5-498D-9080-D99859857C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2024-04-27T01:47:07Z</dcterms:modified>
</cp:coreProperties>
</file>