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C8A17-C6EE-4FDE-8A41-37FFEB69F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2E5C2-5D44-40DA-A429-D8ACE7E423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cys C (diamonds) and creatinine (squares) to GFR for all 146 plasma samples investigated. Cys C and creatinine are both given as a ratio relative to their respective upper limits of the reference range (ULN). For males and females, their gender-specific creatinine ULN was used. The lower reference limit for GFR of 90 ml/min/1.73 m2 is also indicated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18(10) © ERA–EDTA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FB569-254F-443F-8EE2-1BD8CC96D3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g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2003, Pages 2024–2031,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Relationships of cys C (diamonds) and creatinine (squares) to GFR for all 146 plasma samples investigated.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Relationships of cys C (diamonds) and creatinine (squares) to GFR for all 146 plasma samples investigated.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2024-04-26T10:20:38Z</dcterms:modified>
</cp:coreProperties>
</file>