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8B4848-55F6-4FD2-9410-F7F8C7E794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54D304-A1F6-494A-9A55-00B5FE4478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F8333F-5CE2-4A0D-AE7D-F9C7F30032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2024-04-26T06:19:16Z</dcterms:modified>
</cp:coreProperties>
</file>